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8"/>
  </p:notesMasterIdLst>
  <p:handoutMasterIdLst>
    <p:handoutMasterId r:id="rId9"/>
  </p:handoutMasterIdLst>
  <p:sldIdLst>
    <p:sldId id="290" r:id="rId5"/>
    <p:sldId id="293" r:id="rId6"/>
    <p:sldId id="291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S" initials="HS" lastIdx="11" clrIdx="0">
    <p:extLst>
      <p:ext uri="{19B8F6BF-5375-455C-9EA6-DF929625EA0E}">
        <p15:presenceInfo xmlns:p15="http://schemas.microsoft.com/office/powerpoint/2012/main" userId="H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752B"/>
    <a:srgbClr val="275595"/>
    <a:srgbClr val="AFC6EA"/>
    <a:srgbClr val="DDDDDD"/>
    <a:srgbClr val="E21A1A"/>
    <a:srgbClr val="F2F2F2"/>
    <a:srgbClr val="E1E7E8"/>
    <a:srgbClr val="000000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8928C-E2C6-49CC-861F-976536A2B68E}" v="151" dt="2024-05-27T17:10:17.981"/>
    <p1510:client id="{9CFD4256-C068-44DF-87F2-B711EEC80915}" v="6" dt="2024-05-27T14:29:23.947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2" autoAdjust="0"/>
    <p:restoredTop sz="96682" autoAdjust="0"/>
  </p:normalViewPr>
  <p:slideViewPr>
    <p:cSldViewPr snapToGrid="0" snapToObjects="1">
      <p:cViewPr>
        <p:scale>
          <a:sx n="100" d="100"/>
          <a:sy n="100" d="100"/>
        </p:scale>
        <p:origin x="522" y="16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Van Winckel" userId="caf39941-fcef-4d7f-abb3-5b8022079856" providerId="ADAL" clId="{9CFD4256-C068-44DF-87F2-B711EEC80915}"/>
    <pc:docChg chg="undo custSel modMainMaster">
      <pc:chgData name="Tim Van Winckel" userId="caf39941-fcef-4d7f-abb3-5b8022079856" providerId="ADAL" clId="{9CFD4256-C068-44DF-87F2-B711EEC80915}" dt="2024-05-27T14:34:50.766" v="283" actId="404"/>
      <pc:docMkLst>
        <pc:docMk/>
      </pc:docMkLst>
      <pc:sldMasterChg chg="addSp delSp modSp mod">
        <pc:chgData name="Tim Van Winckel" userId="caf39941-fcef-4d7f-abb3-5b8022079856" providerId="ADAL" clId="{9CFD4256-C068-44DF-87F2-B711EEC80915}" dt="2024-05-27T14:34:50.766" v="283" actId="404"/>
        <pc:sldMasterMkLst>
          <pc:docMk/>
          <pc:sldMasterMk cId="3012103045" sldId="2147483670"/>
        </pc:sldMasterMkLst>
        <pc:spChg chg="add mod">
          <ac:chgData name="Tim Van Winckel" userId="caf39941-fcef-4d7f-abb3-5b8022079856" providerId="ADAL" clId="{9CFD4256-C068-44DF-87F2-B711EEC80915}" dt="2024-05-27T14:34:50.766" v="283" actId="404"/>
          <ac:spMkLst>
            <pc:docMk/>
            <pc:sldMasterMk cId="3012103045" sldId="2147483670"/>
            <ac:spMk id="14" creationId="{D96EBA46-3736-86B8-9964-A3B1E7E631FA}"/>
          </ac:spMkLst>
        </pc:spChg>
        <pc:picChg chg="add del mod">
          <ac:chgData name="Tim Van Winckel" userId="caf39941-fcef-4d7f-abb3-5b8022079856" providerId="ADAL" clId="{9CFD4256-C068-44DF-87F2-B711EEC80915}" dt="2024-05-27T14:26:49.120" v="11" actId="478"/>
          <ac:picMkLst>
            <pc:docMk/>
            <pc:sldMasterMk cId="3012103045" sldId="2147483670"/>
            <ac:picMk id="6" creationId="{48248DA7-AD8E-2799-26A0-841F2CE8B896}"/>
          </ac:picMkLst>
        </pc:picChg>
        <pc:picChg chg="add del mod">
          <ac:chgData name="Tim Van Winckel" userId="caf39941-fcef-4d7f-abb3-5b8022079856" providerId="ADAL" clId="{9CFD4256-C068-44DF-87F2-B711EEC80915}" dt="2024-05-27T14:26:25.327" v="5"/>
          <ac:picMkLst>
            <pc:docMk/>
            <pc:sldMasterMk cId="3012103045" sldId="2147483670"/>
            <ac:picMk id="9" creationId="{A64E9E6F-A4AD-084A-D35A-2B50C55E7EFB}"/>
          </ac:picMkLst>
        </pc:picChg>
        <pc:picChg chg="add mod">
          <ac:chgData name="Tim Van Winckel" userId="caf39941-fcef-4d7f-abb3-5b8022079856" providerId="ADAL" clId="{9CFD4256-C068-44DF-87F2-B711EEC80915}" dt="2024-05-27T14:34:33.053" v="278" actId="1076"/>
          <ac:picMkLst>
            <pc:docMk/>
            <pc:sldMasterMk cId="3012103045" sldId="2147483670"/>
            <ac:picMk id="11" creationId="{47FCDA4F-E639-5A9D-652A-FD1463AE9931}"/>
          </ac:picMkLst>
        </pc:picChg>
        <pc:picChg chg="add mod">
          <ac:chgData name="Tim Van Winckel" userId="caf39941-fcef-4d7f-abb3-5b8022079856" providerId="ADAL" clId="{9CFD4256-C068-44DF-87F2-B711EEC80915}" dt="2024-05-27T14:34:33.053" v="278" actId="1076"/>
          <ac:picMkLst>
            <pc:docMk/>
            <pc:sldMasterMk cId="3012103045" sldId="2147483670"/>
            <ac:picMk id="13" creationId="{84BED16C-3115-8EC4-345E-A88FB761D529}"/>
          </ac:picMkLst>
        </pc:picChg>
        <pc:picChg chg="del mod modCrop">
          <ac:chgData name="Tim Van Winckel" userId="caf39941-fcef-4d7f-abb3-5b8022079856" providerId="ADAL" clId="{9CFD4256-C068-44DF-87F2-B711EEC80915}" dt="2024-05-27T14:28:37.538" v="16" actId="478"/>
          <ac:picMkLst>
            <pc:docMk/>
            <pc:sldMasterMk cId="3012103045" sldId="2147483670"/>
            <ac:picMk id="19" creationId="{D851A1AB-33E7-4222-A510-0D701C9BCF03}"/>
          </ac:picMkLst>
        </pc:picChg>
      </pc:sldMasterChg>
    </pc:docChg>
  </pc:docChgLst>
  <pc:docChgLst>
    <pc:chgData name="Tim Van Winckel" userId="caf39941-fcef-4d7f-abb3-5b8022079856" providerId="ADAL" clId="{0008928C-E2C6-49CC-861F-976536A2B68E}"/>
    <pc:docChg chg="undo custSel addSld delSld modSld addMainMaster delMainMaster modMainMaster">
      <pc:chgData name="Tim Van Winckel" userId="caf39941-fcef-4d7f-abb3-5b8022079856" providerId="ADAL" clId="{0008928C-E2C6-49CC-861F-976536A2B68E}" dt="2024-05-27T17:10:40.530" v="343" actId="1076"/>
      <pc:docMkLst>
        <pc:docMk/>
      </pc:docMkLst>
      <pc:sldChg chg="addSp delSp modSp mod">
        <pc:chgData name="Tim Van Winckel" userId="caf39941-fcef-4d7f-abb3-5b8022079856" providerId="ADAL" clId="{0008928C-E2C6-49CC-861F-976536A2B68E}" dt="2024-05-27T17:10:40.530" v="343" actId="1076"/>
        <pc:sldMkLst>
          <pc:docMk/>
          <pc:sldMk cId="3840494973" sldId="290"/>
        </pc:sldMkLst>
        <pc:spChg chg="mod">
          <ac:chgData name="Tim Van Winckel" userId="caf39941-fcef-4d7f-abb3-5b8022079856" providerId="ADAL" clId="{0008928C-E2C6-49CC-861F-976536A2B68E}" dt="2024-05-27T17:10:26.963" v="342"/>
          <ac:spMkLst>
            <pc:docMk/>
            <pc:sldMk cId="3840494973" sldId="290"/>
            <ac:spMk id="5" creationId="{2505CC6E-D9D6-4DFB-9BD1-C8BE2EEF0909}"/>
          </ac:spMkLst>
        </pc:spChg>
        <pc:spChg chg="mod">
          <ac:chgData name="Tim Van Winckel" userId="caf39941-fcef-4d7f-abb3-5b8022079856" providerId="ADAL" clId="{0008928C-E2C6-49CC-861F-976536A2B68E}" dt="2024-05-27T17:10:40.530" v="343" actId="1076"/>
          <ac:spMkLst>
            <pc:docMk/>
            <pc:sldMk cId="3840494973" sldId="290"/>
            <ac:spMk id="6" creationId="{5AB1901E-DD62-423F-BC67-2A3577E61B17}"/>
          </ac:spMkLst>
        </pc:spChg>
        <pc:picChg chg="add del mod">
          <ac:chgData name="Tim Van Winckel" userId="caf39941-fcef-4d7f-abb3-5b8022079856" providerId="ADAL" clId="{0008928C-E2C6-49CC-861F-976536A2B68E}" dt="2024-05-27T17:10:17.981" v="341"/>
          <ac:picMkLst>
            <pc:docMk/>
            <pc:sldMk cId="3840494973" sldId="290"/>
            <ac:picMk id="4" creationId="{17083438-40AC-B409-FB92-785CFB597FFF}"/>
          </ac:picMkLst>
        </pc:picChg>
      </pc:sldChg>
      <pc:sldChg chg="del">
        <pc:chgData name="Tim Van Winckel" userId="caf39941-fcef-4d7f-abb3-5b8022079856" providerId="ADAL" clId="{0008928C-E2C6-49CC-861F-976536A2B68E}" dt="2024-05-27T17:10:06.832" v="339" actId="47"/>
        <pc:sldMkLst>
          <pc:docMk/>
          <pc:sldMk cId="2851716766" sldId="292"/>
        </pc:sldMkLst>
      </pc:sldChg>
      <pc:sldChg chg="new">
        <pc:chgData name="Tim Van Winckel" userId="caf39941-fcef-4d7f-abb3-5b8022079856" providerId="ADAL" clId="{0008928C-E2C6-49CC-861F-976536A2B68E}" dt="2024-05-27T17:10:02.598" v="338" actId="680"/>
        <pc:sldMkLst>
          <pc:docMk/>
          <pc:sldMk cId="4143046465" sldId="293"/>
        </pc:sldMkLst>
      </pc:sldChg>
      <pc:sldMasterChg chg="addSp delSp modSp mod modSldLayout">
        <pc:chgData name="Tim Van Winckel" userId="caf39941-fcef-4d7f-abb3-5b8022079856" providerId="ADAL" clId="{0008928C-E2C6-49CC-861F-976536A2B68E}" dt="2024-05-27T17:08:14.685" v="311"/>
        <pc:sldMasterMkLst>
          <pc:docMk/>
          <pc:sldMasterMk cId="3012103045" sldId="2147483670"/>
        </pc:sldMasterMkLst>
        <pc:spChg chg="mod">
          <ac:chgData name="Tim Van Winckel" userId="caf39941-fcef-4d7f-abb3-5b8022079856" providerId="ADAL" clId="{0008928C-E2C6-49CC-861F-976536A2B68E}" dt="2024-05-27T17:03:13.825" v="257" actId="207"/>
          <ac:spMkLst>
            <pc:docMk/>
            <pc:sldMasterMk cId="3012103045" sldId="2147483670"/>
            <ac:spMk id="2" creationId="{3CD401D2-2AC2-4519-8ECE-48246C6A056F}"/>
          </ac:spMkLst>
        </pc:spChg>
        <pc:spChg chg="mod">
          <ac:chgData name="Tim Van Winckel" userId="caf39941-fcef-4d7f-abb3-5b8022079856" providerId="ADAL" clId="{0008928C-E2C6-49CC-861F-976536A2B68E}" dt="2024-05-27T17:03:26.222" v="258" actId="207"/>
          <ac:spMkLst>
            <pc:docMk/>
            <pc:sldMasterMk cId="3012103045" sldId="2147483670"/>
            <ac:spMk id="3" creationId="{05325773-B4F9-422C-A53C-221A3A99B52D}"/>
          </ac:spMkLst>
        </pc:spChg>
        <pc:spChg chg="mod">
          <ac:chgData name="Tim Van Winckel" userId="caf39941-fcef-4d7f-abb3-5b8022079856" providerId="ADAL" clId="{0008928C-E2C6-49CC-861F-976536A2B68E}" dt="2024-05-27T16:47:01.866" v="9" actId="1076"/>
          <ac:spMkLst>
            <pc:docMk/>
            <pc:sldMasterMk cId="3012103045" sldId="2147483670"/>
            <ac:spMk id="4" creationId="{CD2816D1-792A-4F56-973F-8486660B4C4E}"/>
          </ac:spMkLst>
        </pc:spChg>
        <pc:spChg chg="mod">
          <ac:chgData name="Tim Van Winckel" userId="caf39941-fcef-4d7f-abb3-5b8022079856" providerId="ADAL" clId="{0008928C-E2C6-49CC-861F-976536A2B68E}" dt="2024-05-27T16:54:22.339" v="76" actId="207"/>
          <ac:spMkLst>
            <pc:docMk/>
            <pc:sldMasterMk cId="3012103045" sldId="2147483670"/>
            <ac:spMk id="7" creationId="{C9898167-51C9-4D5B-B7F5-909A58119A46}"/>
          </ac:spMkLst>
        </pc:spChg>
        <pc:spChg chg="del">
          <ac:chgData name="Tim Van Winckel" userId="caf39941-fcef-4d7f-abb3-5b8022079856" providerId="ADAL" clId="{0008928C-E2C6-49CC-861F-976536A2B68E}" dt="2024-05-27T16:44:20.935" v="0" actId="478"/>
          <ac:spMkLst>
            <pc:docMk/>
            <pc:sldMasterMk cId="3012103045" sldId="2147483670"/>
            <ac:spMk id="14" creationId="{D96EBA46-3736-86B8-9964-A3B1E7E631FA}"/>
          </ac:spMkLst>
        </pc:spChg>
        <pc:picChg chg="add del mod">
          <ac:chgData name="Tim Van Winckel" userId="caf39941-fcef-4d7f-abb3-5b8022079856" providerId="ADAL" clId="{0008928C-E2C6-49CC-861F-976536A2B68E}" dt="2024-05-27T16:50:18.908" v="57" actId="478"/>
          <ac:picMkLst>
            <pc:docMk/>
            <pc:sldMasterMk cId="3012103045" sldId="2147483670"/>
            <ac:picMk id="6" creationId="{1FEE88DA-7417-504E-4550-354C67C8A834}"/>
          </ac:picMkLst>
        </pc:picChg>
        <pc:picChg chg="add del mod">
          <ac:chgData name="Tim Van Winckel" userId="caf39941-fcef-4d7f-abb3-5b8022079856" providerId="ADAL" clId="{0008928C-E2C6-49CC-861F-976536A2B68E}" dt="2024-05-27T16:51:30.121" v="64" actId="478"/>
          <ac:picMkLst>
            <pc:docMk/>
            <pc:sldMasterMk cId="3012103045" sldId="2147483670"/>
            <ac:picMk id="9" creationId="{A694C91A-523A-F0CF-A109-915EF9017787}"/>
          </ac:picMkLst>
        </pc:picChg>
        <pc:picChg chg="del">
          <ac:chgData name="Tim Van Winckel" userId="caf39941-fcef-4d7f-abb3-5b8022079856" providerId="ADAL" clId="{0008928C-E2C6-49CC-861F-976536A2B68E}" dt="2024-05-27T16:44:22.681" v="1" actId="478"/>
          <ac:picMkLst>
            <pc:docMk/>
            <pc:sldMasterMk cId="3012103045" sldId="2147483670"/>
            <ac:picMk id="11" creationId="{47FCDA4F-E639-5A9D-652A-FD1463AE9931}"/>
          </ac:picMkLst>
        </pc:picChg>
        <pc:picChg chg="add del mod">
          <ac:chgData name="Tim Van Winckel" userId="caf39941-fcef-4d7f-abb3-5b8022079856" providerId="ADAL" clId="{0008928C-E2C6-49CC-861F-976536A2B68E}" dt="2024-05-27T16:51:30.851" v="65" actId="478"/>
          <ac:picMkLst>
            <pc:docMk/>
            <pc:sldMasterMk cId="3012103045" sldId="2147483670"/>
            <ac:picMk id="12" creationId="{09505634-9790-3103-1F5C-08BA243F5B75}"/>
          </ac:picMkLst>
        </pc:picChg>
        <pc:picChg chg="del">
          <ac:chgData name="Tim Van Winckel" userId="caf39941-fcef-4d7f-abb3-5b8022079856" providerId="ADAL" clId="{0008928C-E2C6-49CC-861F-976536A2B68E}" dt="2024-05-27T16:44:20.935" v="0" actId="478"/>
          <ac:picMkLst>
            <pc:docMk/>
            <pc:sldMasterMk cId="3012103045" sldId="2147483670"/>
            <ac:picMk id="13" creationId="{84BED16C-3115-8EC4-345E-A88FB761D529}"/>
          </ac:picMkLst>
        </pc:picChg>
        <pc:picChg chg="add mod">
          <ac:chgData name="Tim Van Winckel" userId="caf39941-fcef-4d7f-abb3-5b8022079856" providerId="ADAL" clId="{0008928C-E2C6-49CC-861F-976536A2B68E}" dt="2024-05-27T16:54:50.922" v="79" actId="1076"/>
          <ac:picMkLst>
            <pc:docMk/>
            <pc:sldMasterMk cId="3012103045" sldId="2147483670"/>
            <ac:picMk id="16" creationId="{CD725C72-83E2-C214-8B7D-BCD7D7425984}"/>
          </ac:picMkLst>
        </pc:picChg>
        <pc:sldLayoutChg chg="addSp delSp modSp mod">
          <pc:chgData name="Tim Van Winckel" userId="caf39941-fcef-4d7f-abb3-5b8022079856" providerId="ADAL" clId="{0008928C-E2C6-49CC-861F-976536A2B68E}" dt="2024-05-27T17:08:14.685" v="311"/>
          <pc:sldLayoutMkLst>
            <pc:docMk/>
            <pc:sldMasterMk cId="3012103045" sldId="2147483670"/>
            <pc:sldLayoutMk cId="2554008392" sldId="2147483671"/>
          </pc:sldLayoutMkLst>
          <pc:spChg chg="add del mod">
            <ac:chgData name="Tim Van Winckel" userId="caf39941-fcef-4d7f-abb3-5b8022079856" providerId="ADAL" clId="{0008928C-E2C6-49CC-861F-976536A2B68E}" dt="2024-05-27T17:08:14.685" v="311"/>
            <ac:spMkLst>
              <pc:docMk/>
              <pc:sldMasterMk cId="3012103045" sldId="2147483670"/>
              <pc:sldLayoutMk cId="2554008392" sldId="2147483671"/>
              <ac:spMk id="7" creationId="{773AA8C2-362C-49B5-B28A-447DA7BDC11E}"/>
            </ac:spMkLst>
          </pc:spChg>
          <pc:spChg chg="add del mod">
            <ac:chgData name="Tim Van Winckel" userId="caf39941-fcef-4d7f-abb3-5b8022079856" providerId="ADAL" clId="{0008928C-E2C6-49CC-861F-976536A2B68E}" dt="2024-05-27T17:07:25.224" v="305" actId="1076"/>
            <ac:spMkLst>
              <pc:docMk/>
              <pc:sldMasterMk cId="3012103045" sldId="2147483670"/>
              <pc:sldLayoutMk cId="2554008392" sldId="2147483671"/>
              <ac:spMk id="9" creationId="{26D911F4-CAD7-4384-9D1F-A5A6F14766B9}"/>
            </ac:spMkLst>
          </pc:spChg>
          <pc:spChg chg="add del">
            <ac:chgData name="Tim Van Winckel" userId="caf39941-fcef-4d7f-abb3-5b8022079856" providerId="ADAL" clId="{0008928C-E2C6-49CC-861F-976536A2B68E}" dt="2024-05-27T17:06:40.972" v="304" actId="11529"/>
            <ac:spMkLst>
              <pc:docMk/>
              <pc:sldMasterMk cId="3012103045" sldId="2147483670"/>
              <pc:sldLayoutMk cId="2554008392" sldId="2147483671"/>
              <ac:spMk id="13" creationId="{04A6138B-7D4F-D2C4-9937-452361EBF076}"/>
            </ac:spMkLst>
          </pc:spChg>
          <pc:spChg chg="add del mod">
            <ac:chgData name="Tim Van Winckel" userId="caf39941-fcef-4d7f-abb3-5b8022079856" providerId="ADAL" clId="{0008928C-E2C6-49CC-861F-976536A2B68E}" dt="2024-05-27T17:06:40.972" v="304" actId="11529"/>
            <ac:spMkLst>
              <pc:docMk/>
              <pc:sldMasterMk cId="3012103045" sldId="2147483670"/>
              <pc:sldLayoutMk cId="2554008392" sldId="2147483671"/>
              <ac:spMk id="14" creationId="{F21829DD-62D2-2391-2A0F-D5B4E085961B}"/>
            </ac:spMkLst>
          </pc:spChg>
          <pc:spChg chg="add del mod">
            <ac:chgData name="Tim Van Winckel" userId="caf39941-fcef-4d7f-abb3-5b8022079856" providerId="ADAL" clId="{0008928C-E2C6-49CC-861F-976536A2B68E}" dt="2024-05-27T17:08:14.285" v="310"/>
            <ac:spMkLst>
              <pc:docMk/>
              <pc:sldMasterMk cId="3012103045" sldId="2147483670"/>
              <pc:sldLayoutMk cId="2554008392" sldId="2147483671"/>
              <ac:spMk id="15" creationId="{6F4534E7-97C9-E5FB-CC97-E3C3E1545304}"/>
            </ac:spMkLst>
          </pc:spChg>
          <pc:picChg chg="del mod">
            <ac:chgData name="Tim Van Winckel" userId="caf39941-fcef-4d7f-abb3-5b8022079856" providerId="ADAL" clId="{0008928C-E2C6-49CC-861F-976536A2B68E}" dt="2024-05-27T16:55:27.591" v="80" actId="478"/>
            <ac:picMkLst>
              <pc:docMk/>
              <pc:sldMasterMk cId="3012103045" sldId="2147483670"/>
              <pc:sldLayoutMk cId="2554008392" sldId="2147483671"/>
              <ac:picMk id="3" creationId="{11D858E2-6FEB-4D12-8E03-A2718ABD015A}"/>
            </ac:picMkLst>
          </pc:picChg>
          <pc:picChg chg="add mod">
            <ac:chgData name="Tim Van Winckel" userId="caf39941-fcef-4d7f-abb3-5b8022079856" providerId="ADAL" clId="{0008928C-E2C6-49CC-861F-976536A2B68E}" dt="2024-05-27T17:05:09.180" v="267" actId="1076"/>
            <ac:picMkLst>
              <pc:docMk/>
              <pc:sldMasterMk cId="3012103045" sldId="2147483670"/>
              <pc:sldLayoutMk cId="2554008392" sldId="2147483671"/>
              <ac:picMk id="4" creationId="{A2172E6A-33AF-849E-CB3D-9F61CFF481B8}"/>
            </ac:picMkLst>
          </pc:picChg>
          <pc:picChg chg="add del mod ord modCrop">
            <ac:chgData name="Tim Van Winckel" userId="caf39941-fcef-4d7f-abb3-5b8022079856" providerId="ADAL" clId="{0008928C-E2C6-49CC-861F-976536A2B68E}" dt="2024-05-27T17:07:40.113" v="307" actId="478"/>
            <ac:picMkLst>
              <pc:docMk/>
              <pc:sldMasterMk cId="3012103045" sldId="2147483670"/>
              <pc:sldLayoutMk cId="2554008392" sldId="2147483671"/>
              <ac:picMk id="12" creationId="{992826D3-C35C-7459-B79B-3716651C5511}"/>
            </ac:picMkLst>
          </pc:picChg>
        </pc:sldLayoutChg>
      </pc:sldMasterChg>
      <pc:sldMasterChg chg="new del mod addSldLayout delSldLayout">
        <pc:chgData name="Tim Van Winckel" userId="caf39941-fcef-4d7f-abb3-5b8022079856" providerId="ADAL" clId="{0008928C-E2C6-49CC-861F-976536A2B68E}" dt="2024-05-27T17:08:49.781" v="324" actId="2696"/>
        <pc:sldMasterMkLst>
          <pc:docMk/>
          <pc:sldMasterMk cId="3498354161" sldId="2147483681"/>
        </pc:sldMasterMkLst>
        <pc:sldLayoutChg chg="new del replId">
          <pc:chgData name="Tim Van Winckel" userId="caf39941-fcef-4d7f-abb3-5b8022079856" providerId="ADAL" clId="{0008928C-E2C6-49CC-861F-976536A2B68E}" dt="2024-05-27T17:08:49.774" v="313" actId="2696"/>
          <pc:sldLayoutMkLst>
            <pc:docMk/>
            <pc:sldMasterMk cId="3498354161" sldId="2147483681"/>
            <pc:sldLayoutMk cId="1652949130" sldId="2147483682"/>
          </pc:sldLayoutMkLst>
        </pc:sldLayoutChg>
        <pc:sldLayoutChg chg="new del replId">
          <pc:chgData name="Tim Van Winckel" userId="caf39941-fcef-4d7f-abb3-5b8022079856" providerId="ADAL" clId="{0008928C-E2C6-49CC-861F-976536A2B68E}" dt="2024-05-27T17:08:49.775" v="314" actId="2696"/>
          <pc:sldLayoutMkLst>
            <pc:docMk/>
            <pc:sldMasterMk cId="3498354161" sldId="2147483681"/>
            <pc:sldLayoutMk cId="1720288450" sldId="2147483683"/>
          </pc:sldLayoutMkLst>
        </pc:sldLayoutChg>
        <pc:sldLayoutChg chg="new del replId">
          <pc:chgData name="Tim Van Winckel" userId="caf39941-fcef-4d7f-abb3-5b8022079856" providerId="ADAL" clId="{0008928C-E2C6-49CC-861F-976536A2B68E}" dt="2024-05-27T17:08:49.776" v="315" actId="2696"/>
          <pc:sldLayoutMkLst>
            <pc:docMk/>
            <pc:sldMasterMk cId="3498354161" sldId="2147483681"/>
            <pc:sldLayoutMk cId="1978786724" sldId="2147483684"/>
          </pc:sldLayoutMkLst>
        </pc:sldLayoutChg>
        <pc:sldLayoutChg chg="new del replId">
          <pc:chgData name="Tim Van Winckel" userId="caf39941-fcef-4d7f-abb3-5b8022079856" providerId="ADAL" clId="{0008928C-E2C6-49CC-861F-976536A2B68E}" dt="2024-05-27T17:08:49.776" v="316" actId="2696"/>
          <pc:sldLayoutMkLst>
            <pc:docMk/>
            <pc:sldMasterMk cId="3498354161" sldId="2147483681"/>
            <pc:sldLayoutMk cId="4102706550" sldId="2147483685"/>
          </pc:sldLayoutMkLst>
        </pc:sldLayoutChg>
        <pc:sldLayoutChg chg="new del replId">
          <pc:chgData name="Tim Van Winckel" userId="caf39941-fcef-4d7f-abb3-5b8022079856" providerId="ADAL" clId="{0008928C-E2C6-49CC-861F-976536A2B68E}" dt="2024-05-27T17:08:49.777" v="317" actId="2696"/>
          <pc:sldLayoutMkLst>
            <pc:docMk/>
            <pc:sldMasterMk cId="3498354161" sldId="2147483681"/>
            <pc:sldLayoutMk cId="4057827385" sldId="2147483686"/>
          </pc:sldLayoutMkLst>
        </pc:sldLayoutChg>
        <pc:sldLayoutChg chg="new del replId">
          <pc:chgData name="Tim Van Winckel" userId="caf39941-fcef-4d7f-abb3-5b8022079856" providerId="ADAL" clId="{0008928C-E2C6-49CC-861F-976536A2B68E}" dt="2024-05-27T17:08:49.777" v="318" actId="2696"/>
          <pc:sldLayoutMkLst>
            <pc:docMk/>
            <pc:sldMasterMk cId="3498354161" sldId="2147483681"/>
            <pc:sldLayoutMk cId="3978841505" sldId="2147483687"/>
          </pc:sldLayoutMkLst>
        </pc:sldLayoutChg>
        <pc:sldLayoutChg chg="new del replId">
          <pc:chgData name="Tim Van Winckel" userId="caf39941-fcef-4d7f-abb3-5b8022079856" providerId="ADAL" clId="{0008928C-E2C6-49CC-861F-976536A2B68E}" dt="2024-05-27T17:08:49.778" v="319" actId="2696"/>
          <pc:sldLayoutMkLst>
            <pc:docMk/>
            <pc:sldMasterMk cId="3498354161" sldId="2147483681"/>
            <pc:sldLayoutMk cId="2197306579" sldId="2147483688"/>
          </pc:sldLayoutMkLst>
        </pc:sldLayoutChg>
        <pc:sldLayoutChg chg="new del replId">
          <pc:chgData name="Tim Van Winckel" userId="caf39941-fcef-4d7f-abb3-5b8022079856" providerId="ADAL" clId="{0008928C-E2C6-49CC-861F-976536A2B68E}" dt="2024-05-27T17:08:49.779" v="320" actId="2696"/>
          <pc:sldLayoutMkLst>
            <pc:docMk/>
            <pc:sldMasterMk cId="3498354161" sldId="2147483681"/>
            <pc:sldLayoutMk cId="583293705" sldId="2147483689"/>
          </pc:sldLayoutMkLst>
        </pc:sldLayoutChg>
        <pc:sldLayoutChg chg="new del replId">
          <pc:chgData name="Tim Van Winckel" userId="caf39941-fcef-4d7f-abb3-5b8022079856" providerId="ADAL" clId="{0008928C-E2C6-49CC-861F-976536A2B68E}" dt="2024-05-27T17:08:49.779" v="321" actId="2696"/>
          <pc:sldLayoutMkLst>
            <pc:docMk/>
            <pc:sldMasterMk cId="3498354161" sldId="2147483681"/>
            <pc:sldLayoutMk cId="337865307" sldId="2147483690"/>
          </pc:sldLayoutMkLst>
        </pc:sldLayoutChg>
        <pc:sldLayoutChg chg="new del replId">
          <pc:chgData name="Tim Van Winckel" userId="caf39941-fcef-4d7f-abb3-5b8022079856" providerId="ADAL" clId="{0008928C-E2C6-49CC-861F-976536A2B68E}" dt="2024-05-27T17:08:49.780" v="322" actId="2696"/>
          <pc:sldLayoutMkLst>
            <pc:docMk/>
            <pc:sldMasterMk cId="3498354161" sldId="2147483681"/>
            <pc:sldLayoutMk cId="1667605352" sldId="2147483691"/>
          </pc:sldLayoutMkLst>
        </pc:sldLayoutChg>
        <pc:sldLayoutChg chg="new del replId">
          <pc:chgData name="Tim Van Winckel" userId="caf39941-fcef-4d7f-abb3-5b8022079856" providerId="ADAL" clId="{0008928C-E2C6-49CC-861F-976536A2B68E}" dt="2024-05-27T17:08:49.780" v="323" actId="2696"/>
          <pc:sldLayoutMkLst>
            <pc:docMk/>
            <pc:sldMasterMk cId="3498354161" sldId="2147483681"/>
            <pc:sldLayoutMk cId="2126522642" sldId="21474836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83B2E-F87B-446E-A71C-631CF04ED257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D5760-3A79-44D7-8325-203973731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7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WP2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ity next to a river&#10;&#10;Description automatically generated">
            <a:extLst>
              <a:ext uri="{FF2B5EF4-FFF2-40B4-BE49-F238E27FC236}">
                <a16:creationId xmlns:a16="http://schemas.microsoft.com/office/drawing/2014/main" id="{992826D3-C35C-7459-B79B-3716651C5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2429" b="6770"/>
          <a:stretch/>
        </p:blipFill>
        <p:spPr>
          <a:xfrm>
            <a:off x="0" y="0"/>
            <a:ext cx="12195134" cy="655623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B9E573-FBFC-43B5-A395-FD885620C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EDDC600-0524-46C3-B38E-1552F7040F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6416" y="5594666"/>
            <a:ext cx="1314768" cy="74358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Tijdelijke aanduiding voor afbeelding 4">
            <a:extLst>
              <a:ext uri="{FF2B5EF4-FFF2-40B4-BE49-F238E27FC236}">
                <a16:creationId xmlns:a16="http://schemas.microsoft.com/office/drawing/2014/main" id="{4EC9BF99-CEC7-4CE0-905C-E382385F16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02725" y="5594666"/>
            <a:ext cx="1314768" cy="74358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73AA8C2-362C-49B5-B28A-447DA7BDC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0150" y="1501199"/>
            <a:ext cx="8624570" cy="1655763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nl-NL" dirty="0" err="1"/>
              <a:t>Something</a:t>
            </a:r>
            <a:r>
              <a:rPr lang="nl-NL" dirty="0"/>
              <a:t> is </a:t>
            </a:r>
            <a:r>
              <a:rPr lang="nl-NL" dirty="0" err="1"/>
              <a:t>going</a:t>
            </a:r>
            <a:r>
              <a:rPr lang="nl-NL" dirty="0"/>
              <a:t> on here</a:t>
            </a:r>
            <a:endParaRPr lang="en-GB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26D911F4-CAD7-4384-9D1F-A5A6F14766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70150" y="3335772"/>
            <a:ext cx="6753225" cy="455610"/>
          </a:xfrm>
        </p:spPr>
        <p:txBody>
          <a:bodyPr>
            <a:normAutofit/>
          </a:bodyPr>
          <a:lstStyle>
            <a:lvl1pPr marL="0" indent="0" algn="l">
              <a:buNone/>
              <a:defRPr lang="en-GB" sz="2400" kern="1200" dirty="0">
                <a:solidFill>
                  <a:srgbClr val="A8752B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Is </a:t>
            </a:r>
            <a:r>
              <a:rPr lang="nl-NL" dirty="0" err="1"/>
              <a:t>this</a:t>
            </a:r>
            <a:r>
              <a:rPr lang="nl-NL" dirty="0"/>
              <a:t> even </a:t>
            </a:r>
            <a:r>
              <a:rPr lang="nl-NL" dirty="0" err="1"/>
              <a:t>readable</a:t>
            </a:r>
            <a:r>
              <a:rPr lang="nl-NL" dirty="0"/>
              <a:t>?</a:t>
            </a:r>
          </a:p>
        </p:txBody>
      </p:sp>
      <p:sp>
        <p:nvSpPr>
          <p:cNvPr id="10" name="Tijdelijke aanduiding voor afbeelding 4">
            <a:extLst>
              <a:ext uri="{FF2B5EF4-FFF2-40B4-BE49-F238E27FC236}">
                <a16:creationId xmlns:a16="http://schemas.microsoft.com/office/drawing/2014/main" id="{B81D6460-E5D6-4F46-8A75-AE033CCE2D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25227" y="5594665"/>
            <a:ext cx="1314768" cy="74358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pic>
        <p:nvPicPr>
          <p:cNvPr id="4" name="Picture 3" descr="A water drop with white shapes&#10;&#10;Description automatically generated">
            <a:extLst>
              <a:ext uri="{FF2B5EF4-FFF2-40B4-BE49-F238E27FC236}">
                <a16:creationId xmlns:a16="http://schemas.microsoft.com/office/drawing/2014/main" id="{A2172E6A-33AF-849E-CB3D-9F61CFF481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60" y="0"/>
            <a:ext cx="2247096" cy="33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73C2B1E-80EC-4AE3-9883-50DC50433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107C10B-C49A-4937-B202-883B41BDC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1" t="22432" r="59388" b="67546"/>
          <a:stretch/>
        </p:blipFill>
        <p:spPr>
          <a:xfrm>
            <a:off x="564885" y="911180"/>
            <a:ext cx="528092" cy="54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E6DAF4C-8106-48DE-9729-7BFE6D642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65523" r="59412" b="23597"/>
          <a:stretch/>
        </p:blipFill>
        <p:spPr>
          <a:xfrm>
            <a:off x="555105" y="1960688"/>
            <a:ext cx="537872" cy="54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8DB8106-ED22-4E29-83B7-1BBC718B0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16" t="50615" r="59060" b="36793"/>
          <a:stretch/>
        </p:blipFill>
        <p:spPr>
          <a:xfrm>
            <a:off x="590400" y="2993586"/>
            <a:ext cx="459857" cy="540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AF3CA96-E42D-41D8-850A-FACB442BE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79823" r="58700" b="9473"/>
          <a:stretch/>
        </p:blipFill>
        <p:spPr>
          <a:xfrm>
            <a:off x="6357625" y="911180"/>
            <a:ext cx="592469" cy="54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B322AC2-E328-486F-A3FE-C1AA64F64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2" t="38934" r="6622" b="54711"/>
          <a:stretch/>
        </p:blipFill>
        <p:spPr>
          <a:xfrm>
            <a:off x="6298895" y="1956241"/>
            <a:ext cx="709928" cy="5400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C15AB8F-C010-4015-8934-31EFCE01DCE4}"/>
              </a:ext>
            </a:extLst>
          </p:cNvPr>
          <p:cNvPicPr>
            <a:picLocks/>
          </p:cNvPicPr>
          <p:nvPr userDrawn="1"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3" t="23644" r="6622" b="70133"/>
          <a:stretch/>
        </p:blipFill>
        <p:spPr>
          <a:xfrm>
            <a:off x="6354763" y="2993586"/>
            <a:ext cx="663428" cy="540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C112238-0049-4632-AC38-F1A634F9EDF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02717" y="911180"/>
            <a:ext cx="4035425" cy="5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23" name="Tijdelijke aanduiding voor tekst 4">
            <a:extLst>
              <a:ext uri="{FF2B5EF4-FFF2-40B4-BE49-F238E27FC236}">
                <a16:creationId xmlns:a16="http://schemas.microsoft.com/office/drawing/2014/main" id="{2CEBAB49-07DF-4BCD-B664-F2B1648EAC7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02718" y="1952383"/>
            <a:ext cx="4035425" cy="5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5A82881C-5E23-4F2A-9F20-E6A6535F0BA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02717" y="2991570"/>
            <a:ext cx="4035425" cy="5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25" name="Tijdelijke aanduiding voor tekst 4">
            <a:extLst>
              <a:ext uri="{FF2B5EF4-FFF2-40B4-BE49-F238E27FC236}">
                <a16:creationId xmlns:a16="http://schemas.microsoft.com/office/drawing/2014/main" id="{F9EE9486-43DC-49B9-8D46-393A1EA04269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272600" y="911180"/>
            <a:ext cx="4035425" cy="5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26" name="Tijdelijke aanduiding voor tekst 4">
            <a:extLst>
              <a:ext uri="{FF2B5EF4-FFF2-40B4-BE49-F238E27FC236}">
                <a16:creationId xmlns:a16="http://schemas.microsoft.com/office/drawing/2014/main" id="{FF7370C4-2374-4F91-BC97-B5E6CFD112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272600" y="1948230"/>
            <a:ext cx="4035425" cy="5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27" name="Tijdelijke aanduiding voor tekst 4">
            <a:extLst>
              <a:ext uri="{FF2B5EF4-FFF2-40B4-BE49-F238E27FC236}">
                <a16:creationId xmlns:a16="http://schemas.microsoft.com/office/drawing/2014/main" id="{7B01D89E-FC5E-4791-98FB-C0194D30FF1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72600" y="2985281"/>
            <a:ext cx="4035425" cy="54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8533496B-8EE9-4F5F-BBF5-CABE3D9C22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0641" y="4034790"/>
            <a:ext cx="2129699" cy="175744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6AB71FD-EE32-4225-A772-5B864EC63C5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408444" y="4034789"/>
            <a:ext cx="2129699" cy="175744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E9A0BDB8-41C8-4C2B-A84C-0AC3A740CAE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54763" y="4034789"/>
            <a:ext cx="2129699" cy="175744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31" name="Tijdelijke aanduiding voor afbeelding 3">
            <a:extLst>
              <a:ext uri="{FF2B5EF4-FFF2-40B4-BE49-F238E27FC236}">
                <a16:creationId xmlns:a16="http://schemas.microsoft.com/office/drawing/2014/main" id="{87744053-C268-4420-AD91-CCC5684A684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78326" y="4034789"/>
            <a:ext cx="2129699" cy="1757449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70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CC8CF-0273-4F60-8EC1-72017058C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0686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nl-NL" dirty="0" err="1"/>
              <a:t>Section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E4F8C4-C301-47C9-83B7-15A2338913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14F175-DA18-4155-9A7C-47F5C245D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4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115BD-FD3B-46E0-B11B-1D2897A75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1216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21FBB1-389D-494B-9B89-5084A8C9F9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17321"/>
            <a:ext cx="10515600" cy="472744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0D16C7-4525-4DB2-8344-EC977D05E2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8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90139-33D7-4218-8334-618FD81A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508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3775CC-CC0A-4315-BC7C-1CB3653A44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4599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3351F9-3048-46F4-AA8C-F681938E0F7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4599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GB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45183C1-D623-4226-BE71-B1D865DF8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6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24F18-510D-41CA-A3D2-66021F78A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365125"/>
            <a:ext cx="10541003" cy="132556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0FFB80-284C-450E-BF01-635F32D84A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1" y="1757174"/>
            <a:ext cx="5157787" cy="823912"/>
          </a:xfrm>
        </p:spPr>
        <p:txBody>
          <a:bodyPr anchor="t">
            <a:noAutofit/>
          </a:bodyPr>
          <a:lstStyle>
            <a:lvl1pPr marL="0" indent="0">
              <a:buNone/>
              <a:defRPr sz="2800" b="0" i="1" u="none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15C760-16D9-4495-8C85-86D288E2072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2647572"/>
            <a:ext cx="5157787" cy="344842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31B5C5-BDB7-4765-BB0F-1D895E83AA4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7603" y="1757174"/>
            <a:ext cx="5183188" cy="823912"/>
          </a:xfrm>
        </p:spPr>
        <p:txBody>
          <a:bodyPr anchor="t">
            <a:noAutofit/>
          </a:bodyPr>
          <a:lstStyle>
            <a:lvl1pPr marL="0" indent="0">
              <a:buNone/>
              <a:defRPr sz="2800" b="0" i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502447-9377-4EE5-AE9C-FA832FA1D4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7603" y="2647572"/>
            <a:ext cx="5183188" cy="344842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B8FF1679-8684-403E-9346-9560238B3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E6DA31-7398-40E4-86D7-86B729C5F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13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58250-45D5-4C8C-B8BA-516F41C5CA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486842" cy="540385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A605145-1242-4E7B-9D39-9989A2312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AE1FC06D-8B74-48D3-A517-E9C163F652D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325438" y="1703069"/>
            <a:ext cx="4692332" cy="415798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34D5FC2-C380-4DA1-9AD0-BB478AEB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438" y="457201"/>
            <a:ext cx="4692332" cy="1068388"/>
          </a:xfrm>
        </p:spPr>
        <p:txBody>
          <a:bodyPr anchor="b">
            <a:noAutofit/>
          </a:bodyPr>
          <a:lstStyle>
            <a:lvl1pPr>
              <a:defRPr sz="3600" b="1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2008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B6478-CC6C-4597-8AF4-714DFD1A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438" y="457201"/>
            <a:ext cx="4692332" cy="1068388"/>
          </a:xfrm>
        </p:spPr>
        <p:txBody>
          <a:bodyPr anchor="b">
            <a:noAutofit/>
          </a:bodyPr>
          <a:lstStyle>
            <a:lvl1pPr>
              <a:defRPr sz="3600" b="1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GB" b="1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E5ED672-BF73-4263-92C9-76F120C5550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486842" cy="54038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Picture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9CD8B9-8F87-4BA7-A3D7-55CCACEFFF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5438" y="1703069"/>
            <a:ext cx="4692332" cy="415798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07706D8-F4B2-4DF9-9ED2-289F478CDC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B6478-CC6C-4597-8AF4-714DFD1A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438" y="457201"/>
            <a:ext cx="4692332" cy="1068388"/>
          </a:xfrm>
        </p:spPr>
        <p:txBody>
          <a:bodyPr anchor="b">
            <a:noAutofit/>
          </a:bodyPr>
          <a:lstStyle>
            <a:lvl1pPr>
              <a:defRPr sz="3600" b="1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9CD8B9-8F87-4BA7-A3D7-55CCACEFFF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25438" y="1703069"/>
            <a:ext cx="4692332" cy="415798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07706D8-F4B2-4DF9-9ED2-289F478CDC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AAB99CBD-B936-44C2-AFA1-86838BA8B1D1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01920" y="457200"/>
            <a:ext cx="6480175" cy="54038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n-lt"/>
              </a:defRPr>
            </a:lvl1pPr>
          </a:lstStyle>
          <a:p>
            <a:r>
              <a:rPr lang="en-GB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14615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D401D2-2AC2-4519-8ECE-48246C6A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325773-B4F9-422C-A53C-221A3A99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898167-51C9-4D5B-B7F5-909A58119A46}"/>
              </a:ext>
            </a:extLst>
          </p:cNvPr>
          <p:cNvSpPr txBox="1"/>
          <p:nvPr userDrawn="1"/>
        </p:nvSpPr>
        <p:spPr>
          <a:xfrm>
            <a:off x="0" y="6550223"/>
            <a:ext cx="12192001" cy="307777"/>
          </a:xfrm>
          <a:prstGeom prst="rect">
            <a:avLst/>
          </a:prstGeom>
          <a:solidFill>
            <a:srgbClr val="AFC6EA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2816D1-792A-4F56-973F-8486660B4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56236"/>
            <a:ext cx="518160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5BAE5-8154-4524-97D8-939BDB4481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6" name="Picture 1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D725C72-83E2-C214-8B7D-BCD7D742598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223836"/>
            <a:ext cx="3286125" cy="6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0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559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559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55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55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55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D77CEDE-43F7-4579-A64C-9E433EC1D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5BAE5-8154-4524-97D8-939BDB4481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05CC6E-D9D6-4DFB-9BD1-C8BE2EEF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150" y="1191061"/>
            <a:ext cx="8624570" cy="1655763"/>
          </a:xfrm>
        </p:spPr>
        <p:txBody>
          <a:bodyPr>
            <a:normAutofit/>
          </a:bodyPr>
          <a:lstStyle/>
          <a:p>
            <a:r>
              <a:rPr lang="da-DK" dirty="0"/>
              <a:t>Lorem ipsum dolor sit amet</a:t>
            </a:r>
            <a:endParaRPr lang="en-GB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5AB1901E-DD62-423F-BC67-2A3577E61B1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70150" y="3429000"/>
            <a:ext cx="8624570" cy="12408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GB" sz="2200" b="1" u="sng" dirty="0">
                <a:solidFill>
                  <a:srgbClr val="A8752B"/>
                </a:solidFill>
                <a:latin typeface="Myriad Pro" pitchFamily="34" charset="0"/>
              </a:rPr>
              <a:t>Author1</a:t>
            </a:r>
            <a:r>
              <a:rPr lang="en-GB" sz="2200" b="1" dirty="0">
                <a:solidFill>
                  <a:srgbClr val="A8752B"/>
                </a:solidFill>
                <a:latin typeface="Myriad Pro" pitchFamily="34" charset="0"/>
              </a:rPr>
              <a:t>, Author2, Author3 (presenting author underlined)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49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DA7E-C841-C421-5A30-2D098F5D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2BAE4-589F-F4AA-73E5-04B505C21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B5FF5-4F46-9465-49BE-9C15232B0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BAE5-8154-4524-97D8-939BDB4481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4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5BAE5-8154-4524-97D8-939BDB4481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Phone number presenting author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02718" y="1952382"/>
            <a:ext cx="4035425" cy="929713"/>
          </a:xfrm>
        </p:spPr>
        <p:txBody>
          <a:bodyPr>
            <a:normAutofit/>
          </a:bodyPr>
          <a:lstStyle/>
          <a:p>
            <a:r>
              <a:rPr lang="en-GB" dirty="0"/>
              <a:t>Webpage presenting 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 address presenting 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Email presenting author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Linkedin</a:t>
            </a:r>
            <a:r>
              <a:rPr lang="en-GB" dirty="0"/>
              <a:t> presenting author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Twitter presenting author</a:t>
            </a:r>
          </a:p>
        </p:txBody>
      </p:sp>
    </p:spTree>
    <p:extLst>
      <p:ext uri="{BB962C8B-B14F-4D97-AF65-F5344CB8AC3E}">
        <p14:creationId xmlns:p14="http://schemas.microsoft.com/office/powerpoint/2010/main" val="2259103932"/>
      </p:ext>
    </p:extLst>
  </p:cSld>
  <p:clrMapOvr>
    <a:masterClrMapping/>
  </p:clrMapOvr>
</p:sld>
</file>

<file path=ppt/theme/theme1.xml><?xml version="1.0" encoding="utf-8"?>
<a:theme xmlns:a="http://schemas.openxmlformats.org/drawingml/2006/main" name="YWP2022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WP2022_template" id="{75F662C6-7D3F-4B38-9AAB-3C68264CFB03}" vid="{CA14F7B2-49E8-456A-84B3-C9A6C389E1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11DFE05A5DF4083C7E6EF348C22AD" ma:contentTypeVersion="15" ma:contentTypeDescription="Een nieuw document maken." ma:contentTypeScope="" ma:versionID="372fff028cfc5062e0f8a1b108872f1f">
  <xsd:schema xmlns:xsd="http://www.w3.org/2001/XMLSchema" xmlns:xs="http://www.w3.org/2001/XMLSchema" xmlns:p="http://schemas.microsoft.com/office/2006/metadata/properties" xmlns:ns2="81e2d118-a318-427e-ac2f-a16996045d93" xmlns:ns3="96717689-893c-4b54-8b42-35589c9491a4" targetNamespace="http://schemas.microsoft.com/office/2006/metadata/properties" ma:root="true" ma:fieldsID="51a32d075178d91c8f40d97e5a191186" ns2:_="" ns3:_="">
    <xsd:import namespace="81e2d118-a318-427e-ac2f-a16996045d93"/>
    <xsd:import namespace="96717689-893c-4b54-8b42-35589c949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2d118-a318-427e-ac2f-a16996045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f9fc2d29-e47d-4962-b2bb-d877dae466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17689-893c-4b54-8b42-35589c9491a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1382213-0abe-46d7-a089-1b2dcbc523b7}" ma:internalName="TaxCatchAll" ma:showField="CatchAllData" ma:web="96717689-893c-4b54-8b42-35589c949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717689-893c-4b54-8b42-35589c9491a4" xsi:nil="true"/>
    <lcf76f155ced4ddcb4097134ff3c332f xmlns="81e2d118-a318-427e-ac2f-a16996045d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FEA9F6-61A0-40FA-8A73-AA7E7C3839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CB1EEA-B111-408C-A9EE-E8FBB5F76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e2d118-a318-427e-ac2f-a16996045d93"/>
    <ds:schemaRef ds:uri="96717689-893c-4b54-8b42-35589c949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E00C22-2E78-4D3B-9D17-73B16F1F6D76}">
  <ds:schemaRefs>
    <ds:schemaRef ds:uri="http://schemas.microsoft.com/office/2006/metadata/properties"/>
    <ds:schemaRef ds:uri="http://schemas.microsoft.com/office/infopath/2007/PartnerControls"/>
    <ds:schemaRef ds:uri="96717689-893c-4b54-8b42-35589c9491a4"/>
    <ds:schemaRef ds:uri="81e2d118-a318-427e-ac2f-a16996045d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38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 Gothic Book</vt:lpstr>
      <vt:lpstr>Franklin Gothic Medium</vt:lpstr>
      <vt:lpstr>Myriad Pro</vt:lpstr>
      <vt:lpstr>YWP2022</vt:lpstr>
      <vt:lpstr>Lorem ipsum dolor sit amet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YWP2022OC</dc:creator>
  <cp:lastModifiedBy>Tim Van Winckel</cp:lastModifiedBy>
  <cp:revision>264</cp:revision>
  <dcterms:created xsi:type="dcterms:W3CDTF">2015-07-09T11:57:30Z</dcterms:created>
  <dcterms:modified xsi:type="dcterms:W3CDTF">2024-05-27T17:10:44Z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0x01010002811DFE05A5DF4083C7E6EF348C22AD</vt:lpwstr>
  </property>
  <property fmtid="{D5CDD505-2E9C-101B-9397-08002B2CF9AE}" pid="3" name="MediaServiceImageTags">
    <vt:lpwstr/>
  </property>
</Properties>
</file>